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slide5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_rels/presentation.xml.rels" ContentType="application/vnd.openxmlformats-package.relationships+xml"/>
  <Override PartName="/ppt/media/image35.png" ContentType="image/png"/>
  <Override PartName="/ppt/media/image34.png" ContentType="image/png"/>
  <Override PartName="/ppt/media/image33.png" ContentType="image/png"/>
  <Override PartName="/ppt/media/image32.png" ContentType="image/png"/>
  <Override PartName="/ppt/media/image31.png" ContentType="image/png"/>
  <Override PartName="/ppt/media/image30.png" ContentType="image/png"/>
  <Override PartName="/ppt/media/image29.png" ContentType="image/png"/>
  <Override PartName="/ppt/media/image28.png" ContentType="image/png"/>
  <Override PartName="/ppt/media/image27.png" ContentType="image/png"/>
  <Override PartName="/ppt/media/image26.png" ContentType="image/png"/>
  <Override PartName="/ppt/media/image25.png" ContentType="image/png"/>
  <Override PartName="/ppt/media/image24.png" ContentType="image/png"/>
  <Override PartName="/ppt/media/image9.png" ContentType="image/png"/>
  <Override PartName="/ppt/media/image10.png" ContentType="image/png"/>
  <Override PartName="/ppt/media/image8.png" ContentType="image/png"/>
  <Override PartName="/ppt/media/image1.png" ContentType="image/png"/>
  <Override PartName="/ppt/media/image6.png" ContentType="image/png"/>
  <Override PartName="/ppt/media/image21.png" ContentType="image/png"/>
  <Override PartName="/ppt/media/image2.png" ContentType="image/png"/>
  <Override PartName="/ppt/media/image7.png" ContentType="image/png"/>
  <Override PartName="/ppt/media/image22.png" ContentType="image/png"/>
  <Override PartName="/ppt/media/image3.png" ContentType="image/png"/>
  <Override PartName="/ppt/media/image4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23.jpeg" ContentType="image/jpe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5.png" ContentType="image/png"/>
  <Override PartName="/ppt/media/image20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6608880"/>
            <a:ext cx="1930320" cy="2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400" spc="38" strike="noStrike">
                <a:solidFill>
                  <a:srgbClr val="f5f5f5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2012, SAS Institute Inc. All rights reserved.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longhowlam/MeasureCampWorkshop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linkedin.com/today/author/longhowlam" TargetMode="External"/><Relationship Id="rId3" Type="http://schemas.openxmlformats.org/officeDocument/2006/relationships/hyperlink" Target="https://www.linkedin.com/today/author/longhowlam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longhowlam.wordpress.com/" TargetMode="External"/><Relationship Id="rId7" Type="http://schemas.openxmlformats.org/officeDocument/2006/relationships/image" Target="../media/image16.png"/><Relationship Id="rId8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hyperlink" Target="https://support.rstudio.com/hc/en-us/articles/201057987-Quick-list-of-useful-R-packages" TargetMode="External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jpeg"/><Relationship Id="rId9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Relationship Id="rId7" Type="http://schemas.openxmlformats.org/officeDocument/2006/relationships/image" Target="../media/image30.png"/><Relationship Id="rId8" Type="http://schemas.openxmlformats.org/officeDocument/2006/relationships/image" Target="../media/image31.png"/><Relationship Id="rId9" Type="http://schemas.openxmlformats.org/officeDocument/2006/relationships/image" Target="../media/image32.png"/><Relationship Id="rId10" Type="http://schemas.openxmlformats.org/officeDocument/2006/relationships/image" Target="../media/image33.png"/><Relationship Id="rId11" Type="http://schemas.openxmlformats.org/officeDocument/2006/relationships/image" Target="../media/image34.png"/><Relationship Id="rId12" Type="http://schemas.openxmlformats.org/officeDocument/2006/relationships/image" Target="../media/image35.png"/><Relationship Id="rId13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464480" y="3672000"/>
            <a:ext cx="5663520" cy="1294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1280160" rIns="731520" tIns="45000" bIns="45000"/>
          <a:p>
            <a:pPr algn="ctr">
              <a:lnSpc>
                <a:spcPct val="120000"/>
              </a:lnSpc>
            </a:pPr>
            <a:r>
              <a:rPr b="1" lang="nl-NL" sz="6600" spc="-1" strike="noStrike">
                <a:solidFill>
                  <a:srgbClr val="0b1107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BASICS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" descr=""/>
          <p:cNvPicPr/>
          <p:nvPr/>
        </p:nvPicPr>
        <p:blipFill>
          <a:blip r:embed="rId1"/>
          <a:stretch/>
        </p:blipFill>
        <p:spPr>
          <a:xfrm>
            <a:off x="648000" y="3024000"/>
            <a:ext cx="1833120" cy="1603800"/>
          </a:xfrm>
          <a:prstGeom prst="rect">
            <a:avLst/>
          </a:prstGeom>
          <a:ln>
            <a:noFill/>
          </a:ln>
        </p:spPr>
      </p:pic>
      <p:sp>
        <p:nvSpPr>
          <p:cNvPr id="183" name="CustomShape 2"/>
          <p:cNvSpPr/>
          <p:nvPr/>
        </p:nvSpPr>
        <p:spPr>
          <a:xfrm>
            <a:off x="720000" y="5040000"/>
            <a:ext cx="6226560" cy="3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Longhow 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4" name="" descr=""/>
          <p:cNvPicPr/>
          <p:nvPr/>
        </p:nvPicPr>
        <p:blipFill>
          <a:blip r:embed="rId2"/>
          <a:stretch/>
        </p:blipFill>
        <p:spPr>
          <a:xfrm>
            <a:off x="-8280" y="6120"/>
            <a:ext cx="9152280" cy="2729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CustomShape 1"/>
          <p:cNvSpPr/>
          <p:nvPr/>
        </p:nvSpPr>
        <p:spPr>
          <a:xfrm>
            <a:off x="179640" y="159120"/>
            <a:ext cx="7885080" cy="89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</a:t>
            </a:r>
            <a:r>
              <a:rPr b="0" lang="en-US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ambitious</a:t>
            </a: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Agenda today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6" name="CustomShape 2"/>
          <p:cNvSpPr/>
          <p:nvPr/>
        </p:nvSpPr>
        <p:spPr>
          <a:xfrm>
            <a:off x="714240" y="1333440"/>
            <a:ext cx="6413760" cy="3778560"/>
          </a:xfrm>
          <a:prstGeom prst="rect">
            <a:avLst/>
          </a:prstGeom>
          <a:ln>
            <a:round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The Rstudio Environment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Scripts, Markdown, Projects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Types &amp; Structures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Characters, doubles, vectors, dataframes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 &amp; manipulation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Dplyr, stringr, dates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Visualisation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Ggplot, plotly leaflets, visNetwork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432000" indent="-2160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1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Regression, classification, marketbasket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CustomShape 3"/>
          <p:cNvSpPr/>
          <p:nvPr/>
        </p:nvSpPr>
        <p:spPr>
          <a:xfrm>
            <a:off x="648000" y="5400000"/>
            <a:ext cx="75247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Lets download or </a:t>
            </a:r>
            <a:r>
              <a:rPr b="0" lang="en-US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clone</a:t>
            </a: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the </a:t>
            </a:r>
            <a:r>
              <a:rPr b="0" lang="en-US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following</a:t>
            </a: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https://github.com/longhowlam/MeasureCampWorkshop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79640" y="269640"/>
            <a:ext cx="788508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Iets over mijzelf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395640" y="1202040"/>
            <a:ext cx="8639280" cy="39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MSc Mathematics (1995)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VU Amsterdam (drs. wiskunde)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MTD Applied Statistics (1997)    TU Delft (twee jarige AIO toegepaste statistiek)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R als data scientist bij verschillende bedrijven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RTL -- Data scientist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ABNAMRO -- Risk modeler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Business&amp;Decision -- Quantitative consultant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Experian -- data miner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0" name="Picture 6" descr=""/>
          <p:cNvPicPr/>
          <p:nvPr/>
        </p:nvPicPr>
        <p:blipFill>
          <a:blip r:embed="rId1"/>
          <a:stretch/>
        </p:blipFill>
        <p:spPr>
          <a:xfrm>
            <a:off x="1495080" y="5900040"/>
            <a:ext cx="346320" cy="325080"/>
          </a:xfrm>
          <a:prstGeom prst="rect">
            <a:avLst/>
          </a:prstGeom>
          <a:ln>
            <a:noFill/>
          </a:ln>
        </p:spPr>
      </p:pic>
      <p:sp>
        <p:nvSpPr>
          <p:cNvPr id="191" name="CustomShape 3"/>
          <p:cNvSpPr/>
          <p:nvPr/>
        </p:nvSpPr>
        <p:spPr>
          <a:xfrm>
            <a:off x="1807200" y="5878440"/>
            <a:ext cx="168336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@longhowlam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4"/>
          <p:cNvSpPr/>
          <p:nvPr/>
        </p:nvSpPr>
        <p:spPr>
          <a:xfrm>
            <a:off x="151200" y="5866200"/>
            <a:ext cx="140040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Follow me: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CustomShape 5"/>
          <p:cNvSpPr/>
          <p:nvPr/>
        </p:nvSpPr>
        <p:spPr>
          <a:xfrm>
            <a:off x="4026600" y="5886360"/>
            <a:ext cx="2108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LinkedIn </a:t>
            </a: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posts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Picture 10" descr=""/>
          <p:cNvPicPr/>
          <p:nvPr/>
        </p:nvPicPr>
        <p:blipFill>
          <a:blip r:embed="rId4"/>
          <a:stretch/>
        </p:blipFill>
        <p:spPr>
          <a:xfrm>
            <a:off x="3539880" y="5838840"/>
            <a:ext cx="457920" cy="466200"/>
          </a:xfrm>
          <a:prstGeom prst="rect">
            <a:avLst/>
          </a:prstGeom>
          <a:ln>
            <a:noFill/>
          </a:ln>
        </p:spPr>
      </p:pic>
      <p:pic>
        <p:nvPicPr>
          <p:cNvPr id="195" name="Picture 11" descr=""/>
          <p:cNvPicPr/>
          <p:nvPr/>
        </p:nvPicPr>
        <p:blipFill>
          <a:blip r:embed="rId5"/>
          <a:stretch/>
        </p:blipFill>
        <p:spPr>
          <a:xfrm>
            <a:off x="5832000" y="5730480"/>
            <a:ext cx="690120" cy="604080"/>
          </a:xfrm>
          <a:prstGeom prst="rect">
            <a:avLst/>
          </a:prstGeom>
          <a:ln>
            <a:noFill/>
          </a:ln>
        </p:spPr>
      </p:pic>
      <p:sp>
        <p:nvSpPr>
          <p:cNvPr id="196" name="CustomShape 6"/>
          <p:cNvSpPr/>
          <p:nvPr/>
        </p:nvSpPr>
        <p:spPr>
          <a:xfrm>
            <a:off x="6395040" y="5807880"/>
            <a:ext cx="2027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6"/>
              </a:rPr>
              <a:t>Wordpress blog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CustomShape 7"/>
          <p:cNvSpPr/>
          <p:nvPr/>
        </p:nvSpPr>
        <p:spPr>
          <a:xfrm>
            <a:off x="468000" y="4345920"/>
            <a:ext cx="7990560" cy="6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Ben nu freelance data scientist. Als je een mogelijk project hebt: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Contacteer me gewoon. Ik kom zeker een kop koffie drinken :-)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7"/>
          <a:stretch/>
        </p:blipFill>
        <p:spPr>
          <a:xfrm>
            <a:off x="7488000" y="155520"/>
            <a:ext cx="1428480" cy="1428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Een aantal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0" name="Picture 4" descr=""/>
          <p:cNvPicPr/>
          <p:nvPr/>
        </p:nvPicPr>
        <p:blipFill>
          <a:blip r:embed="rId1"/>
          <a:stretch/>
        </p:blipFill>
        <p:spPr>
          <a:xfrm>
            <a:off x="335880" y="150768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01" name="CustomShape 2"/>
          <p:cNvSpPr/>
          <p:nvPr/>
        </p:nvSpPr>
        <p:spPr>
          <a:xfrm>
            <a:off x="1428840" y="1695240"/>
            <a:ext cx="25495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Studio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3"/>
          <p:cNvSpPr/>
          <p:nvPr/>
        </p:nvSpPr>
        <p:spPr>
          <a:xfrm>
            <a:off x="1434960" y="3425040"/>
            <a:ext cx="1626120" cy="6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Picture 7" descr=""/>
          <p:cNvPicPr/>
          <p:nvPr/>
        </p:nvPicPr>
        <p:blipFill>
          <a:blip r:embed="rId2"/>
          <a:stretch/>
        </p:blipFill>
        <p:spPr>
          <a:xfrm>
            <a:off x="208440" y="2447280"/>
            <a:ext cx="1000080" cy="512640"/>
          </a:xfrm>
          <a:prstGeom prst="rect">
            <a:avLst/>
          </a:prstGeom>
          <a:ln>
            <a:noFill/>
          </a:ln>
        </p:spPr>
      </p:pic>
      <p:sp>
        <p:nvSpPr>
          <p:cNvPr id="204" name="CustomShape 4"/>
          <p:cNvSpPr/>
          <p:nvPr/>
        </p:nvSpPr>
        <p:spPr>
          <a:xfrm>
            <a:off x="1461240" y="971280"/>
            <a:ext cx="18943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Core / Base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5" name="CustomShape 5"/>
          <p:cNvSpPr/>
          <p:nvPr/>
        </p:nvSpPr>
        <p:spPr>
          <a:xfrm>
            <a:off x="1464120" y="2583360"/>
            <a:ext cx="22294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Shiny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6" name="Picture 10" descr=""/>
          <p:cNvPicPr/>
          <p:nvPr/>
        </p:nvPicPr>
        <p:blipFill>
          <a:blip r:embed="rId3"/>
          <a:stretch/>
        </p:blipFill>
        <p:spPr>
          <a:xfrm>
            <a:off x="182520" y="3126240"/>
            <a:ext cx="887760" cy="924480"/>
          </a:xfrm>
          <a:prstGeom prst="rect">
            <a:avLst/>
          </a:prstGeom>
          <a:ln>
            <a:noFill/>
          </a:ln>
        </p:spPr>
      </p:pic>
      <p:pic>
        <p:nvPicPr>
          <p:cNvPr id="207" name="Picture 11" descr=""/>
          <p:cNvPicPr/>
          <p:nvPr/>
        </p:nvPicPr>
        <p:blipFill>
          <a:blip r:embed="rId4"/>
          <a:stretch/>
        </p:blipFill>
        <p:spPr>
          <a:xfrm>
            <a:off x="75600" y="4235400"/>
            <a:ext cx="1119960" cy="529560"/>
          </a:xfrm>
          <a:prstGeom prst="rect">
            <a:avLst/>
          </a:prstGeom>
          <a:ln>
            <a:noFill/>
          </a:ln>
        </p:spPr>
      </p:pic>
      <p:sp>
        <p:nvSpPr>
          <p:cNvPr id="208" name="CustomShape 6"/>
          <p:cNvSpPr/>
          <p:nvPr/>
        </p:nvSpPr>
        <p:spPr>
          <a:xfrm>
            <a:off x="1428840" y="4298760"/>
            <a:ext cx="3601800" cy="6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Scalable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7"/>
          <p:cNvSpPr/>
          <p:nvPr/>
        </p:nvSpPr>
        <p:spPr>
          <a:xfrm>
            <a:off x="3550320" y="1304640"/>
            <a:ext cx="911880" cy="3558960"/>
          </a:xfrm>
          <a:prstGeom prst="leftBrace">
            <a:avLst>
              <a:gd name="adj1" fmla="val 8333"/>
              <a:gd name="adj2" fmla="val 66208"/>
            </a:avLst>
          </a:prstGeom>
          <a:noFill/>
          <a:ln w="38160">
            <a:solidFill>
              <a:schemeClr val="bg2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10" name="CustomShape 8"/>
          <p:cNvSpPr/>
          <p:nvPr/>
        </p:nvSpPr>
        <p:spPr>
          <a:xfrm>
            <a:off x="4212000" y="1340640"/>
            <a:ext cx="48952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Meer dan 10000 packages op CRAN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zeer handige packages zijn: 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dplyr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/ wrangling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stringr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manipulatie van strings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lubridate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voor datum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httr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,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xml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werken met web APIs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rodbc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connectie naar databases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ggplot2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plotly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market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basket analyse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arulesVis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mba visualisaties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Zie verder ook: </a:t>
            </a:r>
            <a:r>
              <a:rPr b="0" lang="nl-NL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5"/>
              </a:rPr>
              <a:t>deze link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Afbeelding 2" descr=""/>
          <p:cNvPicPr/>
          <p:nvPr/>
        </p:nvPicPr>
        <p:blipFill>
          <a:blip r:embed="rId6"/>
          <a:stretch/>
        </p:blipFill>
        <p:spPr>
          <a:xfrm>
            <a:off x="75600" y="4869000"/>
            <a:ext cx="1238760" cy="666720"/>
          </a:xfrm>
          <a:prstGeom prst="rect">
            <a:avLst/>
          </a:prstGeom>
          <a:ln>
            <a:noFill/>
          </a:ln>
        </p:spPr>
      </p:pic>
      <p:sp>
        <p:nvSpPr>
          <p:cNvPr id="212" name="CustomShape 9"/>
          <p:cNvSpPr/>
          <p:nvPr/>
        </p:nvSpPr>
        <p:spPr>
          <a:xfrm>
            <a:off x="1428840" y="5076000"/>
            <a:ext cx="36018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SparkR/ SparklyR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Afbeelding 16" descr=""/>
          <p:cNvPicPr/>
          <p:nvPr/>
        </p:nvPicPr>
        <p:blipFill>
          <a:blip r:embed="rId7"/>
          <a:stretch/>
        </p:blipFill>
        <p:spPr>
          <a:xfrm>
            <a:off x="383760" y="770760"/>
            <a:ext cx="649440" cy="568080"/>
          </a:xfrm>
          <a:prstGeom prst="rect">
            <a:avLst/>
          </a:prstGeom>
          <a:ln>
            <a:noFill/>
          </a:ln>
        </p:spPr>
      </p:pic>
      <p:sp>
        <p:nvSpPr>
          <p:cNvPr id="214" name="CustomShape 10"/>
          <p:cNvSpPr/>
          <p:nvPr/>
        </p:nvSpPr>
        <p:spPr>
          <a:xfrm>
            <a:off x="1428840" y="5854320"/>
            <a:ext cx="36018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SQL Server R Services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" descr=""/>
          <p:cNvPicPr/>
          <p:nvPr/>
        </p:nvPicPr>
        <p:blipFill>
          <a:blip r:embed="rId8"/>
          <a:stretch/>
        </p:blipFill>
        <p:spPr>
          <a:xfrm>
            <a:off x="155520" y="5623200"/>
            <a:ext cx="1078920" cy="88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>
                <p:childTnLst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3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4" dur="5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Architecture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3" descr=""/>
          <p:cNvPicPr/>
          <p:nvPr/>
        </p:nvPicPr>
        <p:blipFill>
          <a:blip r:embed="rId1"/>
          <a:stretch/>
        </p:blipFill>
        <p:spPr>
          <a:xfrm>
            <a:off x="35640" y="1729440"/>
            <a:ext cx="2856600" cy="1752480"/>
          </a:xfrm>
          <a:prstGeom prst="rect">
            <a:avLst/>
          </a:prstGeom>
          <a:ln>
            <a:noFill/>
          </a:ln>
        </p:spPr>
      </p:pic>
      <p:pic>
        <p:nvPicPr>
          <p:cNvPr id="218" name="Picture 4" descr=""/>
          <p:cNvPicPr/>
          <p:nvPr/>
        </p:nvPicPr>
        <p:blipFill>
          <a:blip r:embed="rId2"/>
          <a:stretch/>
        </p:blipFill>
        <p:spPr>
          <a:xfrm>
            <a:off x="622080" y="1886760"/>
            <a:ext cx="1568880" cy="972360"/>
          </a:xfrm>
          <a:prstGeom prst="rect">
            <a:avLst/>
          </a:prstGeom>
          <a:ln>
            <a:noFill/>
          </a:ln>
        </p:spPr>
      </p:pic>
      <p:sp>
        <p:nvSpPr>
          <p:cNvPr id="219" name="CustomShape 2"/>
          <p:cNvSpPr/>
          <p:nvPr/>
        </p:nvSpPr>
        <p:spPr>
          <a:xfrm>
            <a:off x="371880" y="988920"/>
            <a:ext cx="244656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Desktop / laptop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9" descr=""/>
          <p:cNvPicPr/>
          <p:nvPr/>
        </p:nvPicPr>
        <p:blipFill>
          <a:blip r:embed="rId3"/>
          <a:stretch/>
        </p:blipFill>
        <p:spPr>
          <a:xfrm>
            <a:off x="7245000" y="27648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21" name="Picture 10" descr=""/>
          <p:cNvPicPr/>
          <p:nvPr/>
        </p:nvPicPr>
        <p:blipFill>
          <a:blip r:embed="rId4"/>
          <a:stretch/>
        </p:blipFill>
        <p:spPr>
          <a:xfrm>
            <a:off x="7443000" y="346320"/>
            <a:ext cx="602640" cy="349200"/>
          </a:xfrm>
          <a:prstGeom prst="rect">
            <a:avLst/>
          </a:prstGeom>
          <a:ln>
            <a:noFill/>
          </a:ln>
        </p:spPr>
      </p:pic>
      <p:pic>
        <p:nvPicPr>
          <p:cNvPr id="222" name="Picture 12" descr=""/>
          <p:cNvPicPr/>
          <p:nvPr/>
        </p:nvPicPr>
        <p:blipFill>
          <a:blip r:embed="rId5"/>
          <a:stretch/>
        </p:blipFill>
        <p:spPr>
          <a:xfrm>
            <a:off x="5179320" y="185436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23" name="Picture 13" descr=""/>
          <p:cNvPicPr/>
          <p:nvPr/>
        </p:nvPicPr>
        <p:blipFill>
          <a:blip r:embed="rId6"/>
          <a:stretch/>
        </p:blipFill>
        <p:spPr>
          <a:xfrm>
            <a:off x="5377320" y="1924200"/>
            <a:ext cx="602640" cy="349200"/>
          </a:xfrm>
          <a:prstGeom prst="rect">
            <a:avLst/>
          </a:prstGeom>
          <a:ln>
            <a:noFill/>
          </a:ln>
        </p:spPr>
      </p:pic>
      <p:sp>
        <p:nvSpPr>
          <p:cNvPr id="224" name="CustomShape 3"/>
          <p:cNvSpPr/>
          <p:nvPr/>
        </p:nvSpPr>
        <p:spPr>
          <a:xfrm>
            <a:off x="3735720" y="977040"/>
            <a:ext cx="201168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Single Server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19" descr=""/>
          <p:cNvPicPr/>
          <p:nvPr/>
        </p:nvPicPr>
        <p:blipFill>
          <a:blip r:embed="rId7"/>
          <a:stretch/>
        </p:blipFill>
        <p:spPr>
          <a:xfrm>
            <a:off x="5726880" y="72504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26" name="Picture 20" descr=""/>
          <p:cNvPicPr/>
          <p:nvPr/>
        </p:nvPicPr>
        <p:blipFill>
          <a:blip r:embed="rId8"/>
          <a:stretch/>
        </p:blipFill>
        <p:spPr>
          <a:xfrm>
            <a:off x="5924880" y="794880"/>
            <a:ext cx="602640" cy="349200"/>
          </a:xfrm>
          <a:prstGeom prst="rect">
            <a:avLst/>
          </a:prstGeom>
          <a:ln>
            <a:noFill/>
          </a:ln>
        </p:spPr>
      </p:pic>
      <p:pic>
        <p:nvPicPr>
          <p:cNvPr id="227" name="Afbeelding 2" descr=""/>
          <p:cNvPicPr/>
          <p:nvPr/>
        </p:nvPicPr>
        <p:blipFill>
          <a:blip r:embed="rId9"/>
          <a:stretch/>
        </p:blipFill>
        <p:spPr>
          <a:xfrm>
            <a:off x="7209000" y="1589400"/>
            <a:ext cx="1427040" cy="1980720"/>
          </a:xfrm>
          <a:prstGeom prst="rect">
            <a:avLst/>
          </a:prstGeom>
          <a:ln>
            <a:noFill/>
          </a:ln>
        </p:spPr>
      </p:pic>
      <p:pic>
        <p:nvPicPr>
          <p:cNvPr id="228" name="Afbeelding 22" descr=""/>
          <p:cNvPicPr/>
          <p:nvPr/>
        </p:nvPicPr>
        <p:blipFill>
          <a:blip r:embed="rId10"/>
          <a:stretch/>
        </p:blipFill>
        <p:spPr>
          <a:xfrm>
            <a:off x="3764520" y="4531320"/>
            <a:ext cx="3043800" cy="2110680"/>
          </a:xfrm>
          <a:prstGeom prst="rect">
            <a:avLst/>
          </a:prstGeom>
          <a:ln>
            <a:noFill/>
          </a:ln>
        </p:spPr>
      </p:pic>
      <p:pic>
        <p:nvPicPr>
          <p:cNvPr id="229" name="Picture 12" descr=""/>
          <p:cNvPicPr/>
          <p:nvPr/>
        </p:nvPicPr>
        <p:blipFill>
          <a:blip r:embed="rId11"/>
          <a:stretch/>
        </p:blipFill>
        <p:spPr>
          <a:xfrm>
            <a:off x="1403640" y="502200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30" name="Picture 13" descr=""/>
          <p:cNvPicPr/>
          <p:nvPr/>
        </p:nvPicPr>
        <p:blipFill>
          <a:blip r:embed="rId12"/>
          <a:stretch/>
        </p:blipFill>
        <p:spPr>
          <a:xfrm>
            <a:off x="1601640" y="5091480"/>
            <a:ext cx="602640" cy="349200"/>
          </a:xfrm>
          <a:prstGeom prst="rect">
            <a:avLst/>
          </a:prstGeom>
          <a:ln>
            <a:noFill/>
          </a:ln>
        </p:spPr>
      </p:pic>
      <p:sp>
        <p:nvSpPr>
          <p:cNvPr id="231" name="CustomShape 4"/>
          <p:cNvSpPr/>
          <p:nvPr/>
        </p:nvSpPr>
        <p:spPr>
          <a:xfrm>
            <a:off x="2415240" y="4046400"/>
            <a:ext cx="629604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Spark distributed compute cluster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CustomShape 5"/>
          <p:cNvSpPr/>
          <p:nvPr/>
        </p:nvSpPr>
        <p:spPr>
          <a:xfrm>
            <a:off x="2843640" y="5403960"/>
            <a:ext cx="58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3" name="CustomShape 6"/>
          <p:cNvSpPr/>
          <p:nvPr/>
        </p:nvSpPr>
        <p:spPr>
          <a:xfrm>
            <a:off x="6276960" y="2268000"/>
            <a:ext cx="58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4" name="CustomShape 7"/>
          <p:cNvSpPr/>
          <p:nvPr/>
        </p:nvSpPr>
        <p:spPr>
          <a:xfrm>
            <a:off x="6801480" y="1358280"/>
            <a:ext cx="331920" cy="27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5" name="CustomShape 8"/>
          <p:cNvSpPr/>
          <p:nvPr/>
        </p:nvSpPr>
        <p:spPr>
          <a:xfrm>
            <a:off x="7795080" y="1041120"/>
            <a:ext cx="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solidFill>
              <a:srgbClr val="4a7ebb"/>
            </a:solidFill>
            <a:round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14478</TotalTime>
  <Application>LibreOffice/5.1.6.2$Linux_X86_64 LibreOffice_project/10m0$Build-2</Application>
  <Words>424</Words>
  <Paragraphs>122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2015-08-03T09:47:33Z</dcterms:created>
  <dc:creator>Longhow</dc:creator>
  <dc:description/>
  <dc:language>nl-NL</dc:language>
  <cp:lastModifiedBy/>
  <cp:lastPrinted>2015-11-05T15:31:15Z</cp:lastPrinted>
  <dcterms:modified xsi:type="dcterms:W3CDTF">2018-03-05T08:52:48Z</dcterms:modified>
  <cp:revision>1273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Diavoorstelling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